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4" r:id="rId14"/>
    <p:sldId id="263" r:id="rId15"/>
    <p:sldId id="26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53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533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52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1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821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6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9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73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53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59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7085B-B4DD-4D6F-ABED-6C92E9F2BACB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2E4E8-9843-4AB8-840D-E3A1E29BA7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849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z5ncySeZ4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Les 3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ontledingsreacties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2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Dz5ncySeZ4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9668" y="1690688"/>
            <a:ext cx="7723292" cy="43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 naar het toestel van </a:t>
            </a:r>
            <a:r>
              <a:rPr lang="nl-NL" dirty="0" err="1" smtClean="0"/>
              <a:t>hofmann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Hoe </a:t>
            </a:r>
            <a:r>
              <a:rPr lang="nl-NL" dirty="0"/>
              <a:t>kun je waterstof aantonen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2. Hoe </a:t>
            </a:r>
            <a:r>
              <a:rPr lang="nl-NL" dirty="0"/>
              <a:t>kun je zuurstof </a:t>
            </a:r>
            <a:r>
              <a:rPr lang="nl-NL" dirty="0" smtClean="0"/>
              <a:t>aantonen?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3. Ontstond </a:t>
            </a:r>
            <a:r>
              <a:rPr lang="nl-NL" dirty="0"/>
              <a:t>er evenveel zuurstof als waterstof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528354" y="2481943"/>
            <a:ext cx="75105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Als je waterstof aansteekt dan hoor je een “blafje”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528354" y="4123509"/>
            <a:ext cx="71938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Een gloeiende houtspaander gaat feller branden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528354" y="5603252"/>
            <a:ext cx="64063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Er ontstaat 2x zoveel waterstof als zuurstof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8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“Opgaven ontleden” uit de wikiwijs “chemische reacties”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25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leerling kent de termen</a:t>
            </a:r>
          </a:p>
          <a:p>
            <a:pPr lvl="1"/>
            <a:r>
              <a:rPr lang="nl-NL" dirty="0" smtClean="0"/>
              <a:t>chemische reactie</a:t>
            </a:r>
          </a:p>
          <a:p>
            <a:pPr lvl="1"/>
            <a:r>
              <a:rPr lang="nl-NL" dirty="0" smtClean="0"/>
              <a:t>ontledingsreactie </a:t>
            </a:r>
          </a:p>
          <a:p>
            <a:pPr lvl="1"/>
            <a:r>
              <a:rPr lang="nl-NL" dirty="0" smtClean="0"/>
              <a:t>Thermolyse, elektrolyse, </a:t>
            </a:r>
            <a:r>
              <a:rPr lang="nl-NL" dirty="0" err="1" smtClean="0"/>
              <a:t>fotolyse</a:t>
            </a:r>
            <a:endParaRPr lang="nl-NL" dirty="0" smtClean="0"/>
          </a:p>
          <a:p>
            <a:r>
              <a:rPr lang="nl-NL" dirty="0" smtClean="0"/>
              <a:t>De leerling kan een voorbeeld van een reactievergelijking van </a:t>
            </a:r>
            <a:r>
              <a:rPr lang="nl-NL" dirty="0"/>
              <a:t>Thermolyse, elektrolyse, </a:t>
            </a:r>
            <a:r>
              <a:rPr lang="nl-NL" dirty="0" err="1" smtClean="0"/>
              <a:t>fotolyse</a:t>
            </a:r>
            <a:r>
              <a:rPr lang="nl-NL" dirty="0" smtClean="0"/>
              <a:t> maken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1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Herhaling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Wanneer is er sprake van een chemische reactie?</a:t>
            </a:r>
          </a:p>
          <a:p>
            <a:pPr marL="514350" indent="-514350">
              <a:buAutoNum type="arabicPeriod"/>
            </a:pPr>
            <a:r>
              <a:rPr lang="nl-NL" dirty="0" smtClean="0"/>
              <a:t>Vindt er een chemische reactie plaats als je zout van zand scheidt?</a:t>
            </a:r>
          </a:p>
          <a:p>
            <a:pPr marL="514350" indent="-514350">
              <a:buAutoNum type="arabicPeriod"/>
            </a:pPr>
            <a:r>
              <a:rPr lang="nl-NL" dirty="0" smtClean="0"/>
              <a:t>Wat is een ontledingsreactie?</a:t>
            </a:r>
          </a:p>
          <a:p>
            <a:pPr marL="514350" indent="-514350">
              <a:buAutoNum type="arabicPeriod"/>
            </a:pPr>
            <a:r>
              <a:rPr lang="nl-NL" dirty="0" smtClean="0"/>
              <a:t>Leg uit, wat is</a:t>
            </a:r>
          </a:p>
          <a:p>
            <a:pPr marL="971550" lvl="1" indent="-514350">
              <a:buAutoNum type="arabicPeriod"/>
            </a:pPr>
            <a:r>
              <a:rPr lang="nl-NL" dirty="0" smtClean="0"/>
              <a:t>Thermolyse</a:t>
            </a:r>
          </a:p>
          <a:p>
            <a:pPr marL="971550" lvl="1" indent="-514350">
              <a:buAutoNum type="arabicPeriod"/>
            </a:pPr>
            <a:r>
              <a:rPr lang="nl-NL" dirty="0" smtClean="0"/>
              <a:t>Elektrolyse</a:t>
            </a:r>
          </a:p>
          <a:p>
            <a:pPr marL="971550" lvl="1" indent="-514350">
              <a:buAutoNum type="arabicPeriod"/>
            </a:pPr>
            <a:r>
              <a:rPr lang="nl-NL" dirty="0" err="1" smtClean="0"/>
              <a:t>fotolyse</a:t>
            </a:r>
            <a:endParaRPr lang="nl-NL" dirty="0" smtClean="0"/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Ontledingsreactie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Ontledingsreactie= een scheikundige reactie met 1 beginproduct en meerdere reactieproducten.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u="sng" dirty="0" smtClean="0"/>
              <a:t>Reactieschema’s</a:t>
            </a:r>
            <a:endParaRPr lang="nl-NL" u="sng" dirty="0"/>
          </a:p>
          <a:p>
            <a:pPr marL="0" indent="0">
              <a:buNone/>
            </a:pPr>
            <a:r>
              <a:rPr lang="nl-NL" dirty="0" smtClean="0"/>
              <a:t>Beginstoffen (fase)		-&gt; 		reactiestoffen(fase)</a:t>
            </a:r>
          </a:p>
          <a:p>
            <a:pPr marL="0" indent="0">
              <a:buNone/>
            </a:pPr>
            <a:r>
              <a:rPr lang="nl-NL" dirty="0" smtClean="0"/>
              <a:t>				-&gt; is energie nodig…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83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Energie voor de reactie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Thermolyse	-&gt; warmte wordt toegevoegd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Elektrolyse	-&gt; elektriciteit wordt toegevoegd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 smtClean="0"/>
              <a:t>Fotolyse</a:t>
            </a:r>
            <a:r>
              <a:rPr lang="nl-NL" dirty="0" smtClean="0"/>
              <a:t> 	-&gt; licht wordt toegevoegd.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06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 – elektrolyse van water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DEMO: Het toestel van </a:t>
            </a:r>
            <a:r>
              <a:rPr lang="nl-NL" dirty="0" err="1" smtClean="0"/>
              <a:t>hofmann</a:t>
            </a:r>
            <a:r>
              <a:rPr lang="nl-NL" dirty="0" smtClean="0"/>
              <a:t> wordt aangezet.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Wat is de scheikundige naam voor water?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Welke stoffen ontstaan na ontleding?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Schrijf de reactievergelijking op voor de elektrolyse van water.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7576458" y="2747851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O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7107445" y="3389547"/>
            <a:ext cx="4246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</a:t>
            </a:r>
            <a:r>
              <a:rPr lang="nl-NL" sz="2800" baseline="-25000" dirty="0"/>
              <a:t> </a:t>
            </a:r>
            <a:r>
              <a:rPr lang="nl-NL" sz="2800" dirty="0" smtClean="0"/>
              <a:t>=waterstof en O= zuurstof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1280561" y="4502331"/>
            <a:ext cx="79500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H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O (vloeibaar) 	-&gt; H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 (gas)	+ O</a:t>
            </a:r>
            <a:r>
              <a:rPr lang="nl-NL" sz="2800" baseline="-25000" dirty="0" smtClean="0"/>
              <a:t>2</a:t>
            </a:r>
            <a:r>
              <a:rPr lang="nl-NL" sz="2800" dirty="0" smtClean="0"/>
              <a:t> (gas)</a:t>
            </a:r>
          </a:p>
          <a:p>
            <a:endParaRPr lang="nl-NL" sz="2800" dirty="0"/>
          </a:p>
          <a:p>
            <a:r>
              <a:rPr lang="nl-NL" sz="2800" dirty="0" smtClean="0"/>
              <a:t>Water (vloeibaar)	-&gt; waterstof(gas) 	+ zuurstof (gas)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610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elektrolyse - 4nix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23" y="169818"/>
            <a:ext cx="8623678" cy="641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Fotolyse</a:t>
            </a:r>
            <a:r>
              <a:rPr lang="nl-NL" dirty="0" smtClean="0"/>
              <a:t> = ontleding met licht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0432" b="46573"/>
          <a:stretch/>
        </p:blipFill>
        <p:spPr>
          <a:xfrm>
            <a:off x="5763126" y="1765611"/>
            <a:ext cx="6028711" cy="3456094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885"/>
          <a:stretch/>
        </p:blipFill>
        <p:spPr>
          <a:xfrm>
            <a:off x="5786694" y="1799375"/>
            <a:ext cx="5567106" cy="3497253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09074" y="1825625"/>
            <a:ext cx="53776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Je plaatst een voorwerp op fotopapier. Fotopapier bestaat uit papier met een laagje zilverchloride.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Het licht valt op een gedeelte van het fotopapier.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Het zilverchloride ontleedt op de plaatsen waar licht komt.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Zilver blijft achter, chloor verdampt.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Je ziet een afdruk van het voorwerp op het papier</a:t>
            </a: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6075946" y="5618747"/>
            <a:ext cx="5277853" cy="558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 smtClean="0"/>
              <a:t>Schrijf </a:t>
            </a:r>
            <a:r>
              <a:rPr lang="nl-NL" smtClean="0"/>
              <a:t>de reactievergelijking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17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antwoord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Zilverchloride (vast)	-&gt; zilver (vast) + Chloor (gas)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0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83226F79D3442AED56F16394E78FF" ma:contentTypeVersion="13" ma:contentTypeDescription="Een nieuw document maken." ma:contentTypeScope="" ma:versionID="859c0359d483ef92a254cf786f5be8e2">
  <xsd:schema xmlns:xsd="http://www.w3.org/2001/XMLSchema" xmlns:xs="http://www.w3.org/2001/XMLSchema" xmlns:p="http://schemas.microsoft.com/office/2006/metadata/properties" xmlns:ns3="03c1073f-59ca-4b02-9a54-25651d767f09" xmlns:ns4="54cf5622-c7f8-4ecf-a16b-d0c1e0637fa1" targetNamespace="http://schemas.microsoft.com/office/2006/metadata/properties" ma:root="true" ma:fieldsID="80150e025c211fe0113ab57d3bd72b98" ns3:_="" ns4:_="">
    <xsd:import namespace="03c1073f-59ca-4b02-9a54-25651d767f09"/>
    <xsd:import namespace="54cf5622-c7f8-4ecf-a16b-d0c1e0637fa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073f-59ca-4b02-9a54-25651d767f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f5622-c7f8-4ecf-a16b-d0c1e0637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6228E4-8A88-4394-BA62-6F6F2317C1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1073f-59ca-4b02-9a54-25651d767f09"/>
    <ds:schemaRef ds:uri="54cf5622-c7f8-4ecf-a16b-d0c1e0637f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6C5631-C711-45C1-BDC5-D69975BBCAEC}">
  <ds:schemaRefs>
    <ds:schemaRef ds:uri="http://schemas.openxmlformats.org/package/2006/metadata/core-properties"/>
    <ds:schemaRef ds:uri="http://schemas.microsoft.com/office/infopath/2007/PartnerControls"/>
    <ds:schemaRef ds:uri="54cf5622-c7f8-4ecf-a16b-d0c1e0637fa1"/>
    <ds:schemaRef ds:uri="http://purl.org/dc/terms/"/>
    <ds:schemaRef ds:uri="http://purl.org/dc/dcmitype/"/>
    <ds:schemaRef ds:uri="http://www.w3.org/XML/1998/namespace"/>
    <ds:schemaRef ds:uri="03c1073f-59ca-4b02-9a54-25651d767f09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CF14068-E286-4646-B8F4-79925366ED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343</Words>
  <Application>Microsoft Office PowerPoint</Application>
  <PresentationFormat>Breedbeeld</PresentationFormat>
  <Paragraphs>62</Paragraphs>
  <Slides>12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Les 3</vt:lpstr>
      <vt:lpstr>Leerdoelen</vt:lpstr>
      <vt:lpstr>Herhaling</vt:lpstr>
      <vt:lpstr>Ontledingsreactie</vt:lpstr>
      <vt:lpstr>Energie voor de reactie</vt:lpstr>
      <vt:lpstr>Nieuw – elektrolyse van water</vt:lpstr>
      <vt:lpstr>PowerPoint-presentatie</vt:lpstr>
      <vt:lpstr>Fotolyse = ontleding met licht</vt:lpstr>
      <vt:lpstr>antwoord</vt:lpstr>
      <vt:lpstr>PowerPoint-presentatie</vt:lpstr>
      <vt:lpstr>Terug naar het toestel van hofmann</vt:lpstr>
      <vt:lpstr>maken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3</dc:title>
  <dc:creator>Kleijnen, JJC (Janny) de</dc:creator>
  <cp:lastModifiedBy>Kleijnen, JJC (Janny) de</cp:lastModifiedBy>
  <cp:revision>7</cp:revision>
  <dcterms:created xsi:type="dcterms:W3CDTF">2020-11-18T11:52:15Z</dcterms:created>
  <dcterms:modified xsi:type="dcterms:W3CDTF">2020-11-18T14:26:42Z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0x010100F0483226F79D3442AED56F16394E78FF</vt:lpwstr>
  </property>
</Properties>
</file>